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3" r:id="rId3"/>
    <p:sldId id="259" r:id="rId4"/>
    <p:sldId id="260" r:id="rId5"/>
    <p:sldId id="257" r:id="rId6"/>
    <p:sldId id="267" r:id="rId7"/>
    <p:sldId id="268" r:id="rId8"/>
    <p:sldId id="264" r:id="rId9"/>
    <p:sldId id="269" r:id="rId10"/>
    <p:sldId id="271" r:id="rId11"/>
    <p:sldId id="272" r:id="rId12"/>
    <p:sldId id="261" r:id="rId13"/>
    <p:sldId id="262" r:id="rId14"/>
    <p:sldId id="263" r:id="rId15"/>
    <p:sldId id="265" r:id="rId16"/>
    <p:sldId id="275" r:id="rId17"/>
    <p:sldId id="276" r:id="rId18"/>
    <p:sldId id="277" r:id="rId19"/>
    <p:sldId id="278" r:id="rId20"/>
    <p:sldId id="274" r:id="rId21"/>
    <p:sldId id="279" r:id="rId22"/>
  </p:sldIdLst>
  <p:sldSz cx="9144000" cy="5143500" type="screen16x9"/>
  <p:notesSz cx="6858000" cy="9144000"/>
  <p:embeddedFontLst>
    <p:embeddedFont>
      <p:font typeface="Alexandria" panose="020B0604020202020204" charset="-78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662"/>
  </p:normalViewPr>
  <p:slideViewPr>
    <p:cSldViewPr snapToGrid="0">
      <p:cViewPr varScale="1">
        <p:scale>
          <a:sx n="142" d="100"/>
          <a:sy n="142" d="100"/>
        </p:scale>
        <p:origin x="30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7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60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1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2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01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5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631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592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5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8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720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347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30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48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03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695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4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4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dova.apache.org/docs/en/11.x/guide/appdev/security/index.html#do-not-assume-that-your-source-code-is-secure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ebp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xcode0x/status/175218914191016772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x.com/xcode0x/status/176559880732715038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rm.com/documentation/" TargetMode="External"/><Relationship Id="rId5" Type="http://schemas.openxmlformats.org/officeDocument/2006/relationships/hyperlink" Target="https://developer.apple.com/documentation/xcode/writing-arm64-code-for-apple-platforms#//apple_ref/doc/uid/TP40009020-SW1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Mobile Application Penetration Testing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95E37-8F32-D323-C248-D0EC0EC09B29}"/>
              </a:ext>
            </a:extLst>
          </p:cNvPr>
          <p:cNvSpPr txBox="1"/>
          <p:nvPr/>
        </p:nvSpPr>
        <p:spPr>
          <a:xfrm>
            <a:off x="1310763" y="3205046"/>
            <a:ext cx="4572000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Mohamed Rashed AL marri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FBBA4-F25E-43BE-B46A-9F7D796E9D51}"/>
              </a:ext>
            </a:extLst>
          </p:cNvPr>
          <p:cNvSpPr txBox="1"/>
          <p:nvPr/>
        </p:nvSpPr>
        <p:spPr>
          <a:xfrm>
            <a:off x="1191177" y="3410402"/>
            <a:ext cx="4572000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X / Twitter : @xcode0x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723A6D-A1D4-A98B-4B53-E83441BF4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676" y="1163915"/>
            <a:ext cx="4778256" cy="2049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Semi-Untethered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83498-DF7C-06A6-9E9F-E6534F4D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49" y="722697"/>
            <a:ext cx="1776665" cy="32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Semi-Tethered Jailbreak</a:t>
            </a: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068EE-0E57-818B-D6EA-596F48E2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75" y="851768"/>
            <a:ext cx="3853145" cy="28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App Encryption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5B060-8E4D-D75A-0F4B-12CC825BC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00" y="1444715"/>
            <a:ext cx="7772400" cy="1857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7BB9-9342-3CB6-281C-47099B19E4F2}"/>
              </a:ext>
            </a:extLst>
          </p:cNvPr>
          <p:cNvSpPr txBox="1"/>
          <p:nvPr/>
        </p:nvSpPr>
        <p:spPr>
          <a:xfrm>
            <a:off x="5489838" y="33755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</a:t>
            </a:r>
            <a:r>
              <a:rPr lang="en-US" dirty="0" err="1">
                <a:solidFill>
                  <a:schemeClr val="bg1"/>
                </a:solidFill>
              </a:rPr>
              <a:t>eMAPT</a:t>
            </a:r>
            <a:r>
              <a:rPr lang="en-US" dirty="0">
                <a:solidFill>
                  <a:schemeClr val="bg1"/>
                </a:solidFill>
              </a:rPr>
              <a:t> Course - INE</a:t>
            </a:r>
          </a:p>
        </p:txBody>
      </p:sp>
    </p:spTree>
    <p:extLst>
      <p:ext uri="{BB962C8B-B14F-4D97-AF65-F5344CB8AC3E}">
        <p14:creationId xmlns:p14="http://schemas.microsoft.com/office/powerpoint/2010/main" val="7116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280190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Encryption Binary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1B65D-5171-22B3-565E-B521FACEE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25" y="852890"/>
            <a:ext cx="7641175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7412" y="25881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Decryption Binary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8B1E-A189-B4BA-06B3-E9B9CDEBC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2" y="831515"/>
            <a:ext cx="7772400" cy="39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Dumping iOS apps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E2DF9-D540-E35D-FD49-C80A5210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085" y="1186136"/>
            <a:ext cx="1639344" cy="1639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712B0-B53F-B251-F7F4-79F236020A54}"/>
              </a:ext>
            </a:extLst>
          </p:cNvPr>
          <p:cNvSpPr txBox="1"/>
          <p:nvPr/>
        </p:nvSpPr>
        <p:spPr>
          <a:xfrm>
            <a:off x="3144033" y="28254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igamegod.app</a:t>
            </a:r>
            <a:r>
              <a:rPr lang="en-US" dirty="0">
                <a:solidFill>
                  <a:schemeClr val="bg1"/>
                </a:solidFill>
              </a:rPr>
              <a:t>/repo/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6AE8D-136A-24CC-3DEA-299FFC334120}"/>
              </a:ext>
            </a:extLst>
          </p:cNvPr>
          <p:cNvSpPr txBox="1"/>
          <p:nvPr/>
        </p:nvSpPr>
        <p:spPr>
          <a:xfrm>
            <a:off x="3673607" y="878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iGameGod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8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sz="28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Cordova Apache Issue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3B37A-475E-AA56-0096-D5C3DB3A9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95" y="799370"/>
            <a:ext cx="5411930" cy="939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CA319-4E9D-6BE1-21E1-862188F2B1DC}"/>
              </a:ext>
            </a:extLst>
          </p:cNvPr>
          <p:cNvSpPr txBox="1"/>
          <p:nvPr/>
        </p:nvSpPr>
        <p:spPr>
          <a:xfrm>
            <a:off x="411835" y="1777872"/>
            <a:ext cx="9325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Ref : </a:t>
            </a:r>
            <a:r>
              <a:rPr lang="en-GB" dirty="0">
                <a:solidFill>
                  <a:schemeClr val="bg1"/>
                </a:solidFill>
                <a:hlinkClick r:id="rId6"/>
              </a:rPr>
              <a:t>Here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4C4FF-A1C2-30EA-EE1F-6157A1239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911" y="1816039"/>
            <a:ext cx="4788433" cy="31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1F822-1056-E4FC-1373-D58B3F7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65" y="1136277"/>
            <a:ext cx="1917326" cy="1917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08FD1-0A98-9330-7104-C73296E53D7E}"/>
              </a:ext>
            </a:extLst>
          </p:cNvPr>
          <p:cNvSpPr txBox="1"/>
          <p:nvPr/>
        </p:nvSpPr>
        <p:spPr>
          <a:xfrm>
            <a:off x="1151965" y="287656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 https://www.hopperapp.com/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321BE-E90F-D63A-3651-D01517D3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414" y="1408766"/>
            <a:ext cx="1118557" cy="1372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1327C8-B49B-A84C-5AB9-DD53B1A991C5}"/>
              </a:ext>
            </a:extLst>
          </p:cNvPr>
          <p:cNvSpPr txBox="1"/>
          <p:nvPr/>
        </p:nvSpPr>
        <p:spPr>
          <a:xfrm>
            <a:off x="3918772" y="2895523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https://hex-rays.com/ida-pro/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B9AB5A-DF4E-3003-4372-E44785B4D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560" y="1134025"/>
            <a:ext cx="1718834" cy="171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B63D7C-0144-E0D7-3C6B-F9A6671B5FA6}"/>
              </a:ext>
            </a:extLst>
          </p:cNvPr>
          <p:cNvSpPr txBox="1"/>
          <p:nvPr/>
        </p:nvSpPr>
        <p:spPr>
          <a:xfrm>
            <a:off x="6913002" y="285939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https://ghidra-sre.org/</a:t>
            </a:r>
          </a:p>
        </p:txBody>
      </p:sp>
    </p:spTree>
    <p:extLst>
      <p:ext uri="{BB962C8B-B14F-4D97-AF65-F5344CB8AC3E}">
        <p14:creationId xmlns:p14="http://schemas.microsoft.com/office/powerpoint/2010/main" val="119864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08FD1-0A98-9330-7104-C73296E53D7E}"/>
              </a:ext>
            </a:extLst>
          </p:cNvPr>
          <p:cNvSpPr txBox="1"/>
          <p:nvPr/>
        </p:nvSpPr>
        <p:spPr>
          <a:xfrm>
            <a:off x="1186341" y="266019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https://mobsf.github.io/docs/#/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27C8-B49B-A84C-5AB9-DD53B1A991C5}"/>
              </a:ext>
            </a:extLst>
          </p:cNvPr>
          <p:cNvSpPr txBox="1"/>
          <p:nvPr/>
        </p:nvSpPr>
        <p:spPr>
          <a:xfrm>
            <a:off x="4572000" y="266019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https://github.com/xcodeOn1/ipa-scope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AB1D0-7820-67DE-05BA-C3446FCC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2" y="1549096"/>
            <a:ext cx="3190374" cy="1104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EAE9F-A216-829D-B8AF-E360F5DF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671" y="1785902"/>
            <a:ext cx="3520096" cy="8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0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3AEA-48FF-B7B6-DA9E-22EBDD70C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34" y="1408388"/>
            <a:ext cx="5943600" cy="1071880"/>
          </a:xfrm>
          <a:prstGeom prst="rect">
            <a:avLst/>
          </a:prstGeom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90B4E077-021B-75FC-2199-ABE5F754A5D3}"/>
              </a:ext>
            </a:extLst>
          </p:cNvPr>
          <p:cNvSpPr txBox="1">
            <a:spLocks/>
          </p:cNvSpPr>
          <p:nvPr/>
        </p:nvSpPr>
        <p:spPr>
          <a:xfrm>
            <a:off x="1104034" y="98426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grep &amp; Regex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109033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Table Of Contents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Introduction in Mobile Apps 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App Encryption &amp; App Dumping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How think out of the box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Some  useful recourses and My Advises </a:t>
            </a:r>
            <a:endParaRPr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10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96983" y="1357469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sz="7200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Demo </a:t>
            </a:r>
            <a:endParaRPr sz="7200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71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73325" y="140510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sz="3200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Resources </a:t>
            </a:r>
            <a:endParaRPr sz="3200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06F75-B4B4-4676-4977-849F07DA9D5D}"/>
              </a:ext>
            </a:extLst>
          </p:cNvPr>
          <p:cNvSpPr txBox="1"/>
          <p:nvPr/>
        </p:nvSpPr>
        <p:spPr>
          <a:xfrm>
            <a:off x="605117" y="925238"/>
            <a:ext cx="686472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5"/>
              </a:rPr>
              <a:t>https://developer.apple.com/documentation/xcode/writing-arm64-code-for-apple-platforms#//apple_ref/doc/uid/TP40009020-SW1</a:t>
            </a: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6"/>
              </a:rPr>
              <a:t>https://developer.arm.com/documentation/</a:t>
            </a:r>
            <a:endParaRPr lang="en-GB" sz="1100" dirty="0">
              <a:solidFill>
                <a:schemeClr val="bg1"/>
              </a:solidFill>
            </a:endParaRPr>
          </a:p>
          <a:p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7"/>
              </a:rPr>
              <a:t>https://x.com/xcode0x/status/1765598807327150389</a:t>
            </a:r>
            <a:endParaRPr lang="en-GB" sz="1100" dirty="0">
              <a:solidFill>
                <a:schemeClr val="bg1"/>
              </a:solidFill>
            </a:endParaRPr>
          </a:p>
          <a:p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8"/>
              </a:rPr>
              <a:t>https://x.com/xcode0x/status/1752189141910167729</a:t>
            </a: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33247" y="27351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What is Mobile app and How it Work ?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604573" y="749963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 mobile application or app is a program or software application designed to run on a mobile device .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84D94-7D75-DE61-5DCB-650225DE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6" y="1975369"/>
            <a:ext cx="1585294" cy="965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2E73B-35A0-C426-3866-5EC10601B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21" y="1975799"/>
            <a:ext cx="1761157" cy="98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AC767-ADCE-6575-3D33-37E47742F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79" y="1713642"/>
            <a:ext cx="1585294" cy="1585294"/>
          </a:xfrm>
          <a:prstGeom prst="rect">
            <a:avLst/>
          </a:prstGeom>
        </p:spPr>
      </p:pic>
      <p:sp>
        <p:nvSpPr>
          <p:cNvPr id="12" name="Google Shape;55;p13">
            <a:extLst>
              <a:ext uri="{FF2B5EF4-FFF2-40B4-BE49-F238E27FC236}">
                <a16:creationId xmlns:a16="http://schemas.microsoft.com/office/drawing/2014/main" id="{641145CA-E7C1-0DD5-5617-8EE71524A25E}"/>
              </a:ext>
            </a:extLst>
          </p:cNvPr>
          <p:cNvSpPr txBox="1">
            <a:spLocks/>
          </p:cNvSpPr>
          <p:nvPr/>
        </p:nvSpPr>
        <p:spPr>
          <a:xfrm>
            <a:off x="1330519" y="1542610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Screen</a:t>
            </a: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C9556A09-140B-CA32-0C9E-199C24345653}"/>
              </a:ext>
            </a:extLst>
          </p:cNvPr>
          <p:cNvSpPr txBox="1">
            <a:spLocks/>
          </p:cNvSpPr>
          <p:nvPr/>
        </p:nvSpPr>
        <p:spPr>
          <a:xfrm>
            <a:off x="3964862" y="1542610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96A67-8430-EB83-EFE0-CB9E83A9C9DD}"/>
              </a:ext>
            </a:extLst>
          </p:cNvPr>
          <p:cNvSpPr txBox="1"/>
          <p:nvPr/>
        </p:nvSpPr>
        <p:spPr>
          <a:xfrm>
            <a:off x="6679668" y="1542610"/>
            <a:ext cx="5723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OS / Data</a:t>
            </a:r>
          </a:p>
        </p:txBody>
      </p:sp>
    </p:spTree>
    <p:extLst>
      <p:ext uri="{BB962C8B-B14F-4D97-AF65-F5344CB8AC3E}">
        <p14:creationId xmlns:p14="http://schemas.microsoft.com/office/powerpoint/2010/main" val="141279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Types of Mobile Applications .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Native App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Hybrid App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Cross Platform Apps 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68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Native App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36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IOS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36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55827" y="197213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Swift</a:t>
            </a:r>
          </a:p>
          <a:p>
            <a:pPr marL="114300" indent="0">
              <a:buClr>
                <a:schemeClr val="lt1"/>
              </a:buClr>
              <a:buNone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objective-c</a:t>
            </a: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C4AD1B04-6691-247D-37FA-7332F27D2D45}"/>
              </a:ext>
            </a:extLst>
          </p:cNvPr>
          <p:cNvSpPr txBox="1">
            <a:spLocks/>
          </p:cNvSpPr>
          <p:nvPr/>
        </p:nvSpPr>
        <p:spPr>
          <a:xfrm>
            <a:off x="5464522" y="121747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Android :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endParaRPr lang="en-GB" sz="36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76F66DDD-89B3-8113-51F7-E913BF81003A}"/>
              </a:ext>
            </a:extLst>
          </p:cNvPr>
          <p:cNvSpPr txBox="1">
            <a:spLocks/>
          </p:cNvSpPr>
          <p:nvPr/>
        </p:nvSpPr>
        <p:spPr>
          <a:xfrm>
            <a:off x="5464522" y="183738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Java</a:t>
            </a:r>
          </a:p>
          <a:p>
            <a:pPr marL="114300" indent="0">
              <a:buClr>
                <a:schemeClr val="lt1"/>
              </a:buClr>
              <a:buNone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 err="1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kotlin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Hybrid App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35202" y="1270868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jQuery Mobile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Cordova Apache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157117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Cross Platform Apps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35202" y="1270868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Flutter - Dart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Xamarin  - (C#)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46011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Jailbreaking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E9E49-25A1-5BDC-0CE8-080024810957}"/>
              </a:ext>
            </a:extLst>
          </p:cNvPr>
          <p:cNvSpPr txBox="1"/>
          <p:nvPr/>
        </p:nvSpPr>
        <p:spPr>
          <a:xfrm>
            <a:off x="5386711" y="34443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https://</a:t>
            </a:r>
            <a:r>
              <a:rPr lang="en-US" dirty="0" err="1">
                <a:solidFill>
                  <a:schemeClr val="bg1"/>
                </a:solidFill>
              </a:rPr>
              <a:t>ios.cfw.guide</a:t>
            </a:r>
            <a:r>
              <a:rPr lang="en-US" dirty="0">
                <a:solidFill>
                  <a:schemeClr val="bg1"/>
                </a:solidFill>
              </a:rPr>
              <a:t>/get-started/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ED289-FDAC-BA43-88C6-DAF1C53CC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44775"/>
            <a:ext cx="4161698" cy="2682540"/>
          </a:xfrm>
          <a:prstGeom prst="rect">
            <a:avLst/>
          </a:prstGeom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BC72EDBB-46C9-FC4D-3289-3CDD0891CA4B}"/>
              </a:ext>
            </a:extLst>
          </p:cNvPr>
          <p:cNvSpPr txBox="1">
            <a:spLocks/>
          </p:cNvSpPr>
          <p:nvPr/>
        </p:nvSpPr>
        <p:spPr>
          <a:xfrm>
            <a:off x="742077" y="121747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unc0ver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checkra1n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Odyssey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Dopamine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Bootstrap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301982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Types of Jailbreak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BC72EDBB-46C9-FC4D-3289-3CDD0891CA4B}"/>
              </a:ext>
            </a:extLst>
          </p:cNvPr>
          <p:cNvSpPr txBox="1">
            <a:spLocks/>
          </p:cNvSpPr>
          <p:nvPr/>
        </p:nvSpPr>
        <p:spPr>
          <a:xfrm>
            <a:off x="673325" y="72269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-    Semi-Tethered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Semi-Untethered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DB415-89CD-1E7D-B807-36F8F65B703F}"/>
              </a:ext>
            </a:extLst>
          </p:cNvPr>
          <p:cNvSpPr txBox="1"/>
          <p:nvPr/>
        </p:nvSpPr>
        <p:spPr>
          <a:xfrm>
            <a:off x="144048" y="1921050"/>
            <a:ext cx="6663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https://</a:t>
            </a:r>
            <a:r>
              <a:rPr lang="en-US" dirty="0" err="1">
                <a:solidFill>
                  <a:schemeClr val="bg1"/>
                </a:solidFill>
              </a:rPr>
              <a:t>ios.cfw.guide</a:t>
            </a:r>
            <a:r>
              <a:rPr lang="en-US" dirty="0">
                <a:solidFill>
                  <a:schemeClr val="bg1"/>
                </a:solidFill>
              </a:rPr>
              <a:t>/types-of-jailbreak/#untethered-jailbreaks</a:t>
            </a:r>
          </a:p>
        </p:txBody>
      </p:sp>
    </p:spTree>
    <p:extLst>
      <p:ext uri="{BB962C8B-B14F-4D97-AF65-F5344CB8AC3E}">
        <p14:creationId xmlns:p14="http://schemas.microsoft.com/office/powerpoint/2010/main" val="725245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On-screen Show (16:9)</PresentationFormat>
  <Paragraphs>85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Alexandria</vt:lpstr>
      <vt:lpstr>Arial</vt:lpstr>
      <vt:lpstr>Simple Light</vt:lpstr>
      <vt:lpstr>Mobile Application Penetration Testing</vt:lpstr>
      <vt:lpstr>| Table Of Contents</vt:lpstr>
      <vt:lpstr>| What is Mobile app and How it Work ?</vt:lpstr>
      <vt:lpstr>| Types of Mobile Applications .</vt:lpstr>
      <vt:lpstr>| Native App </vt:lpstr>
      <vt:lpstr>| Hybrid App  </vt:lpstr>
      <vt:lpstr>| Cross Platform Apps   </vt:lpstr>
      <vt:lpstr>| Jailbreaking</vt:lpstr>
      <vt:lpstr>| Types of Jailbreak</vt:lpstr>
      <vt:lpstr>| Semi-Untethered </vt:lpstr>
      <vt:lpstr>| Semi-Tethered Jailbreak</vt:lpstr>
      <vt:lpstr>| App Encryption </vt:lpstr>
      <vt:lpstr>| Encryption Binary </vt:lpstr>
      <vt:lpstr>| Decryption Binary </vt:lpstr>
      <vt:lpstr>| Dumping iOS apps</vt:lpstr>
      <vt:lpstr>| Cordova Apache Issue </vt:lpstr>
      <vt:lpstr>| Static analysis  </vt:lpstr>
      <vt:lpstr>| Static analysis  </vt:lpstr>
      <vt:lpstr>| Static analysis  </vt:lpstr>
      <vt:lpstr>| Demo </vt:lpstr>
      <vt:lpstr>|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2024-08-29T15:27:45Z</dcterms:modified>
</cp:coreProperties>
</file>